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93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3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6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40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0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2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73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39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6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52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74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1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01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めやす市販版表紙_w35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5" y="400654"/>
            <a:ext cx="4445000" cy="6286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04190" y="1572380"/>
            <a:ext cx="6930571" cy="1932317"/>
          </a:xfrm>
        </p:spPr>
        <p:txBody>
          <a:bodyPr>
            <a:normAutofit/>
          </a:bodyPr>
          <a:lstStyle/>
          <a:p>
            <a:pPr algn="ctr"/>
            <a:r>
              <a:rPr lang="ru-RU" altLang="ja-JP" sz="4800" dirty="0"/>
              <a:t>Содержание Мэясу </a:t>
            </a:r>
            <a:r>
              <a:rPr lang="ru-RU" altLang="ja-JP" sz="4800" dirty="0" smtClean="0"/>
              <a:t>за </a:t>
            </a:r>
            <a:r>
              <a:rPr lang="ru-RU" altLang="ja-JP" sz="4800" dirty="0"/>
              <a:t>3 </a:t>
            </a:r>
            <a:r>
              <a:rPr lang="ru-RU" altLang="ja-JP" sz="4800" dirty="0" smtClean="0"/>
              <a:t>минуты</a:t>
            </a:r>
            <a:endParaRPr kumimoji="1" lang="ja-JP" altLang="en-US" sz="48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801810" y="4237968"/>
            <a:ext cx="7390190" cy="1932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ja-JP" sz="4000" dirty="0"/>
              <a:t>Мэясу </a:t>
            </a:r>
            <a:r>
              <a:rPr lang="ja-JP" altLang="en-US" sz="4000" dirty="0" smtClean="0"/>
              <a:t>（</a:t>
            </a:r>
            <a:r>
              <a:rPr lang="ru-RU" altLang="ja-JP" sz="4000" dirty="0" smtClean="0"/>
              <a:t>Стандарта </a:t>
            </a:r>
            <a:r>
              <a:rPr lang="ru-RU" altLang="ja-JP" sz="4000" dirty="0"/>
              <a:t>обучения иностранным </a:t>
            </a:r>
            <a:r>
              <a:rPr lang="ru-RU" altLang="ja-JP" sz="4000" dirty="0" smtClean="0"/>
              <a:t>языкам</a:t>
            </a:r>
            <a:r>
              <a:rPr lang="ja-JP" altLang="en-US" sz="4000" dirty="0" smtClean="0"/>
              <a:t>）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03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lvl="0" algn="just"/>
            <a:r>
              <a:rPr lang="ru-RU" altLang="ja-JP" sz="2400" dirty="0"/>
              <a:t>Для этого были выбраны 10 пунктов, которым придаётся серьёзное значение в качестве навыков, необходимых в XXI веке.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Цель обучения по Мэясу - приобретение общих коммуникативных компетенций.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274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8953" cy="68619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Общие коммуникативные компетенции формируются в трех секторах: язык, культура, глобальное общество.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67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48852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В этих трёх секторах приобретаются компетенции, цель которых формирование понимания, знаний, навыков и способностей устанавливать отношения с окружающими.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469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Эти компетенции называются понимание, умение и налаживание связей.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3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Эти три сектора и три компетенции называют "три на три".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24805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Для того, чтобы приобрести компетенции "три на три", необходимо учитывать интересы учащихся, их мотивацию, поведение и учебный стиль.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6109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Содержание обучения будет более насыщенным, если связать его с содержанием других предметов, которые изучают учащиеся.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Мэясу - это руководство по обучению иностранным языкам, которые начинают изучать со старших классов в японских школах.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6" y="-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73185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Чтобы приобрести компетенции умения и налаживания связей, важно наладить связь между классной дейятельностью и реальным миром.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8528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К "три на три" были добавлены три взаимодействия. Всё вместе и является ключевой концепцией цели обучения: 3 × 3 + 3 (три на три плюс три).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8528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Приобретая общие коммуникативные навыки, развитые с помощью 3 × 3 + 3, учащиеся будут иметь возможность работать в реальном обществе.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84" y="2510969"/>
            <a:ext cx="2413079" cy="31468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291" cy="3108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8" y="0"/>
            <a:ext cx="2148463" cy="35364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1530277"/>
            <a:ext cx="3679525" cy="39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Откуда можно начинать работать по "три на три"?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1271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200" dirty="0"/>
              <a:t>В таблице "три на три" установлены цели, которые направлены не только на освоение языка, но и на то, чтобы посредством языка развивать связи и устанавливать отношения с реальным миром.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11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Во всех трёх секторах установлены более подробные цели.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r>
              <a:rPr lang="ru-RU" altLang="ja-JP" sz="2400" dirty="0"/>
              <a:t>Давайте понемногу осваивать "три на три"!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27" y="1235948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Мэясу - это руководство, созданное совместно с преподавателями школ.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3032" y="537966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Отличительная черта в том, что Мэясу - это не только цели и принципы обучения. Мэясу показывает общую картину: от постановки конкретных целей обучения и планирования уроков до способов оценки.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858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428040"/>
            <a:ext cx="10058400" cy="1200150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ja-JP" sz="2400" dirty="0"/>
              <a:t>Хотим обратить внимание на достоинства Мэясу. На веб-сайте представлен богатый материал, который окажет помощь в работе преподавателей - это и содержание обучения, и примеры работы, и планы уроков.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14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К чему стремится Мэясу?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99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Идея образования по Мэясу заключается в следующем: "Познать других", "Познать себя", "Наладить связи".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6109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ru-RU" altLang="ja-JP" sz="2400" dirty="0"/>
              <a:t>Цель образования: посредством изучения языков и культур разных стран, а также глобального общества, развить в учащихся общечеловеческие ценности и привить навыки поведения в XXI веке.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138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438</Words>
  <Application>Microsoft Macintosh PowerPoint</Application>
  <PresentationFormat>ユーザー設定</PresentationFormat>
  <Paragraphs>24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ホワイト</vt:lpstr>
      <vt:lpstr>Содержание Мэясу за 3 минуты</vt:lpstr>
      <vt:lpstr>Мэясу - это руководство по обучению иностранным языкам, которые начинают изучать со старших классов в японских школах.</vt:lpstr>
      <vt:lpstr>Мэясу - это руководство, созданное совместно с преподавателями школ.</vt:lpstr>
      <vt:lpstr>Отличительная черта в том, что Мэясу - это не только цели и принципы обучения. Мэясу показывает общую картину: от постановки конкретных целей обучения и планирования уроков до способов оценки.</vt:lpstr>
      <vt:lpstr>Хотим обратить внимание на достоинства Мэясу. На веб-сайте представлен богатый материал, который окажет помощь в работе преподавателей - это и содержание обучения, и примеры работы, и планы уроков.</vt:lpstr>
      <vt:lpstr>К чему стремится Мэясу?</vt:lpstr>
      <vt:lpstr>Идея образования по Мэясу заключается в следующем: "Познать других", "Познать себя", "Наладить связи".</vt:lpstr>
      <vt:lpstr>PowerPoint プレゼンテーション</vt:lpstr>
      <vt:lpstr>Цель образования: посредством изучения языков и культур разных стран, а также глобального общества, развить в учащихся общечеловеческие ценности и привить навыки поведения в XXI веке.</vt:lpstr>
      <vt:lpstr>Для этого были выбраны 10 пунктов, которым придаётся серьёзное значение в качестве навыков, необходимых в XXI веке.</vt:lpstr>
      <vt:lpstr>Цель обучения по Мэясу - приобретение общих коммуникативных компетенций.</vt:lpstr>
      <vt:lpstr>Общие коммуникативные компетенции формируются в трех секторах: язык, культура, глобальное общество.</vt:lpstr>
      <vt:lpstr>PowerPoint プレゼンテーション</vt:lpstr>
      <vt:lpstr>В этих трёх секторах приобретаются компетенции, цель которых формирование понимания, знаний, навыков и способностей устанавливать отношения с окружающими.</vt:lpstr>
      <vt:lpstr>Эти компетенции называются понимание, умение и налаживание связей.</vt:lpstr>
      <vt:lpstr>PowerPoint プレゼンテーション</vt:lpstr>
      <vt:lpstr>Эти три сектора и три компетенции называют "три на три".</vt:lpstr>
      <vt:lpstr>Для того, чтобы приобрести компетенции "три на три", необходимо учитывать интересы учащихся, их мотивацию, поведение и учебный стиль.</vt:lpstr>
      <vt:lpstr>Содержание обучения будет более насыщенным, если связать его с содержанием других предметов, которые изучают учащиеся.</vt:lpstr>
      <vt:lpstr>Чтобы приобрести компетенции умения и налаживания связей, важно наладить связь между классной дейятельностью и реальным миром.</vt:lpstr>
      <vt:lpstr>К "три на три" были добавлены три взаимодействия. Всё вместе и является ключевой концепцией цели обучения: 3 × 3 + 3 (три на три плюс три).</vt:lpstr>
      <vt:lpstr>Приобретая общие коммуникативные навыки, развитые с помощью 3 × 3 + 3, учащиеся будут иметь возможность работать в реальном обществе.</vt:lpstr>
      <vt:lpstr>Откуда можно начинать работать по "три на три"?</vt:lpstr>
      <vt:lpstr>В таблице "три на три" установлены цели, которые направлены не только на освоение языка, но и на то, чтобы посредством языка развивать связи и устанавливать отношения с реальным миром.</vt:lpstr>
      <vt:lpstr>Во всех трёх секторах установлены более подробные цели.</vt:lpstr>
      <vt:lpstr>Давайте понемногу осваивать "три на три"!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めやすは、日本で初めての高校から始める外国語学習の指針です。</dc:title>
  <dc:creator>nagae</dc:creator>
  <cp:lastModifiedBy>TJF</cp:lastModifiedBy>
  <cp:revision>94</cp:revision>
  <dcterms:created xsi:type="dcterms:W3CDTF">2016-05-09T06:45:26Z</dcterms:created>
  <dcterms:modified xsi:type="dcterms:W3CDTF">2016-09-06T02:42:07Z</dcterms:modified>
</cp:coreProperties>
</file>