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93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3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4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3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06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9238" y="1608666"/>
            <a:ext cx="7462762" cy="3737430"/>
          </a:xfrm>
        </p:spPr>
        <p:txBody>
          <a:bodyPr>
            <a:normAutofit/>
          </a:bodyPr>
          <a:lstStyle/>
          <a:p>
            <a:pPr algn="ctr"/>
            <a:r>
              <a:rPr lang="es-ES" altLang="ja-JP" sz="4800" dirty="0"/>
              <a:t>Tres minutos para entender "Meyasu": un plan marco para la enseñanza de lenguas extranjeras en Japón.</a:t>
            </a:r>
            <a:r>
              <a:rPr lang="ja-JP" altLang="es-ES" sz="4800" dirty="0"/>
              <a:t>　　　</a:t>
            </a:r>
            <a:endParaRPr kumimoji="1" lang="ja-JP" altLang="en-US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  <p:pic>
        <p:nvPicPr>
          <p:cNvPr id="6" name="図 5" descr="book_2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00483"/>
            <a:ext cx="4253464" cy="60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lvl="0" algn="just"/>
            <a:r>
              <a:rPr lang="es-ES" altLang="ja-JP" sz="2400" dirty="0"/>
              <a:t>Para dicho objetivo hemos elegido diez destrezas que se consideran importantes para el siglo XXI. 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Desde un punto de vista educativo "Meyasu" busca la adquisición de una competencia comunicativa global,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8953" cy="68619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lo cual abarca tres áreas; lengua, cultura y sociedad global.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En estas tres áreas se tiene que entender, hacer algo con la lengua y establecer relaciones sociales. 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En definitiva, tres habilidades:   "entender", "ser capaz de…"  y  "establecer relación con…" 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Estas tres áreas y tres habilidades se denominan "Tres por tres".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7223" y="545223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Para obtener esta capacidad de "Tres por tres" son importantes además otros aspectos ajenos a la asignatura: 1) tener en cuenta tanto el interés (o entusiasmo) y la actitud como el estilo de aprendizaje;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513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2) enriquecer el aprendizaje vinculándolo con los conocimientos adquiridos en otras asignaturas;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"Meyasu" es un plan marco elaborado por primera vez en Japón  para el aprendizaje de lenguas extranjeras, cuyos destinatarios son los aprendices de los institutos de bachillerato. 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-1"/>
            <a:ext cx="10058400" cy="56578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y finalmente 3) conectar el aula con la realidad para fomentar la competencia comunicativa y el vínculo con los otros.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Por consiguiente, hemos introducido estos aspectos junto con los objetivos clave del aprendizaje. Ahora nuestra fórmula es "tres por tres más tres".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Con este "tres por tres más tres" esperamos que los aprendices puedan actuar en una sociedad real con una competencia comunicativa global. 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4" y="2510969"/>
            <a:ext cx="2413079" cy="3146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291" cy="3108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8" y="0"/>
            <a:ext cx="2148463" cy="3536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1530277"/>
            <a:ext cx="3679525" cy="39077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Otra característica importante de este plan marco es que se puede empezar desde cualquier punto.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3690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200" dirty="0"/>
              <a:t>En la tabla de "tres por tres" cada casilla tiene su objetivo principal. Se quiere que los aprendices interactúen con la lengua y se relacionen con la sociedad real después de adquirir el conocimiento lingüístico. 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11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En la casilla de "ser capaz de…" de las tres áreas se fijan los objetivos con más detalle.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r>
              <a:rPr lang="es-ES" altLang="ja-JP" sz="2400" dirty="0"/>
              <a:t>Nuestra intención es alcanzar poco a poco los objetivos presentados en "Tres por tres".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7" y="1235948"/>
            <a:ext cx="8320000" cy="46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"Meyasu" es fruto de la colaboración de profesores con experiencia que se dedican a la enseñanza de lenguas.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841" y="5428041"/>
            <a:ext cx="10058400" cy="1200150"/>
          </a:xfrm>
        </p:spPr>
        <p:txBody>
          <a:bodyPr>
            <a:normAutofit fontScale="90000"/>
          </a:bodyPr>
          <a:lstStyle/>
          <a:p>
            <a:pPr algn="just"/>
            <a:r>
              <a:rPr lang="es-ES" altLang="ja-JP" sz="2400" dirty="0"/>
              <a:t>La característica más importante de "Meyasu" es su presentación global de la enseñanza:  desde las metas educativas y los objetivos generales, hasta los objetivos concretos, la preparación de la clase y la manera de hacer la evaluación.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858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3032" y="5524802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Sobre todo queremos destacar que tenemos instalada una página web donde se presentan ejemplos de contenidos de aprendizaje, actividades, y diseños de clase para apoyar a los profesores.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14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ja-JP" sz="2400" dirty="0"/>
              <a:t>¿</a:t>
            </a:r>
            <a:r>
              <a:rPr lang="en-US" altLang="ja-JP" sz="2400" dirty="0" err="1"/>
              <a:t>Qué</a:t>
            </a:r>
            <a:r>
              <a:rPr lang="en-US" altLang="ja-JP" sz="2400" dirty="0"/>
              <a:t> </a:t>
            </a:r>
            <a:r>
              <a:rPr lang="en-US" altLang="ja-JP" sz="2400" dirty="0" err="1"/>
              <a:t>objetivos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tiene</a:t>
            </a:r>
            <a:r>
              <a:rPr lang="en-US" altLang="ja-JP" sz="2400" dirty="0"/>
              <a:t> "</a:t>
            </a:r>
            <a:r>
              <a:rPr lang="en-US" altLang="ja-JP" sz="2400" dirty="0" err="1"/>
              <a:t>Meyasu</a:t>
            </a:r>
            <a:r>
              <a:rPr lang="en-US" altLang="ja-JP" sz="2400" dirty="0"/>
              <a:t>"? 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Su filosofía educativa se apoya en tres ejes centrales:  "descubrir a los otros"  "identificarse a sí mismo" y "crear vínculos"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s-ES" altLang="ja-JP" sz="2400" dirty="0"/>
              <a:t>El objetivo final es fomentar habilidades y competencias para el siglo XXI a través del aprendizaje de lenguas, culturas y su relación en la sociedad global.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19" cy="4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535</Words>
  <Application>Microsoft Macintosh PowerPoint</Application>
  <PresentationFormat>ユーザー設定</PresentationFormat>
  <Paragraphs>23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テーマ</vt:lpstr>
      <vt:lpstr>Tres minutos para entender "Meyasu": un plan marco para la enseñanza de lenguas extranjeras en Japón.　　　</vt:lpstr>
      <vt:lpstr>"Meyasu" es un plan marco elaborado por primera vez en Japón  para el aprendizaje de lenguas extranjeras, cuyos destinatarios son los aprendices de los institutos de bachillerato. </vt:lpstr>
      <vt:lpstr>"Meyasu" es fruto de la colaboración de profesores con experiencia que se dedican a la enseñanza de lenguas.</vt:lpstr>
      <vt:lpstr>La característica más importante de "Meyasu" es su presentación global de la enseñanza:  desde las metas educativas y los objetivos generales, hasta los objetivos concretos, la preparación de la clase y la manera de hacer la evaluación. </vt:lpstr>
      <vt:lpstr>Sobre todo queremos destacar que tenemos instalada una página web donde se presentan ejemplos de contenidos de aprendizaje, actividades, y diseños de clase para apoyar a los profesores. </vt:lpstr>
      <vt:lpstr>¿Qué objetivos tiene "Meyasu"? </vt:lpstr>
      <vt:lpstr>Su filosofía educativa se apoya en tres ejes centrales:  "descubrir a los otros"  "identificarse a sí mismo" y "crear vínculos"</vt:lpstr>
      <vt:lpstr>PowerPoint プレゼンテーション</vt:lpstr>
      <vt:lpstr>El objetivo final es fomentar habilidades y competencias para el siglo XXI a través del aprendizaje de lenguas, culturas y su relación en la sociedad global.</vt:lpstr>
      <vt:lpstr>Para dicho objetivo hemos elegido diez destrezas que se consideran importantes para el siglo XXI. </vt:lpstr>
      <vt:lpstr>Desde un punto de vista educativo "Meyasu" busca la adquisición de una competencia comunicativa global,</vt:lpstr>
      <vt:lpstr>lo cual abarca tres áreas; lengua, cultura y sociedad global.</vt:lpstr>
      <vt:lpstr>PowerPoint プレゼンテーション</vt:lpstr>
      <vt:lpstr>En estas tres áreas se tiene que entender, hacer algo con la lengua y establecer relaciones sociales. </vt:lpstr>
      <vt:lpstr>En definitiva, tres habilidades:   "entender", "ser capaz de…"  y  "establecer relación con…" </vt:lpstr>
      <vt:lpstr>PowerPoint プレゼンテーション</vt:lpstr>
      <vt:lpstr>Estas tres áreas y tres habilidades se denominan "Tres por tres". </vt:lpstr>
      <vt:lpstr>Para obtener esta capacidad de "Tres por tres" son importantes además otros aspectos ajenos a la asignatura: 1) tener en cuenta tanto el interés (o entusiasmo) y la actitud como el estilo de aprendizaje; </vt:lpstr>
      <vt:lpstr>2) enriquecer el aprendizaje vinculándolo con los conocimientos adquiridos en otras asignaturas;</vt:lpstr>
      <vt:lpstr>y finalmente 3) conectar el aula con la realidad para fomentar la competencia comunicativa y el vínculo con los otros. </vt:lpstr>
      <vt:lpstr>Por consiguiente, hemos introducido estos aspectos junto con los objetivos clave del aprendizaje. Ahora nuestra fórmula es "tres por tres más tres". </vt:lpstr>
      <vt:lpstr>Con este "tres por tres más tres" esperamos que los aprendices puedan actuar en una sociedad real con una competencia comunicativa global. </vt:lpstr>
      <vt:lpstr>Otra característica importante de este plan marco es que se puede empezar desde cualquier punto. </vt:lpstr>
      <vt:lpstr>En la tabla de "tres por tres" cada casilla tiene su objetivo principal. Se quiere que los aprendices interactúen con la lengua y se relacionen con la sociedad real después de adquirir el conocimiento lingüístico. </vt:lpstr>
      <vt:lpstr>En la casilla de "ser capaz de…" de las tres áreas se fijan los objetivos con más detalle. </vt:lpstr>
      <vt:lpstr>Nuestra intención es alcanzar poco a poco los objetivos presentados en "Tres por tres".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めやすは、日本で初めての高校から始める外国語学習の指針です。</dc:title>
  <dc:creator>nagae</dc:creator>
  <cp:lastModifiedBy>TJF</cp:lastModifiedBy>
  <cp:revision>87</cp:revision>
  <dcterms:created xsi:type="dcterms:W3CDTF">2016-05-09T06:45:26Z</dcterms:created>
  <dcterms:modified xsi:type="dcterms:W3CDTF">2016-09-06T02:42:36Z</dcterms:modified>
</cp:coreProperties>
</file>